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08" r:id="rId4"/>
  </p:sldMasterIdLst>
  <p:notesMasterIdLst>
    <p:notesMasterId r:id="rId14"/>
  </p:notesMasterIdLst>
  <p:sldIdLst>
    <p:sldId id="285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9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39389-D342-42C9-A280-8ADE336DA885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20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B6D2-5532-4B59-9C5A-AB106F128946}" type="datetime1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856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B6D2-5532-4B59-9C5A-AB106F128946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9994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B6D2-5532-4B59-9C5A-AB106F128946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474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B6D2-5532-4B59-9C5A-AB106F128946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31709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B6D2-5532-4B59-9C5A-AB106F128946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855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B6D2-5532-4B59-9C5A-AB106F128946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84467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5ED82-9221-4209-9FC6-897FECC94D85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229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95C5F-8991-4788-8021-97F7E97CAA77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85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732C-99B6-468D-8E86-54127C661C29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024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96AA6-1553-455E-A701-5DB89675312A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67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7D05-0AAA-4191-8602-39A011BE220C}" type="datetime1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26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8012-90E5-4BF2-B13D-6DEC2EE5E086}" type="datetime1">
              <a:rPr lang="en-US" smtClean="0"/>
              <a:t>10/26/2020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171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2E2D-C320-4C5E-98F1-D60DBA71A352}" type="datetime1">
              <a:rPr lang="en-US" smtClean="0"/>
              <a:t>10/26/2020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726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C99D-E4E2-4DDF-8629-131208CB18B0}" type="datetime1">
              <a:rPr lang="en-US" smtClean="0"/>
              <a:t>10/26/2020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793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0CF4-5FC9-46F3-B596-BE1F927BA2F1}" type="datetime1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81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BFC0-89FE-4355-9E74-11DC57FEA97E}" type="datetime1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79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9B8B6D2-5532-4B59-9C5A-AB106F128946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89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  <a:ln w="38100" cap="sq">
            <a:noFill/>
            <a:miter lim="800000"/>
          </a:ln>
        </p:spPr>
        <p:txBody>
          <a:bodyPr anchor="ctr"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October 19</a:t>
            </a:r>
            <a:r>
              <a:rPr lang="en-US" baseline="30000" dirty="0" smtClean="0">
                <a:solidFill>
                  <a:schemeClr val="bg1"/>
                </a:solidFill>
              </a:rPr>
              <a:t>th</a:t>
            </a:r>
            <a:r>
              <a:rPr lang="en-US" dirty="0" smtClean="0">
                <a:solidFill>
                  <a:schemeClr val="bg1"/>
                </a:solidFill>
              </a:rPr>
              <a:t> to 25</a:t>
            </a:r>
            <a:r>
              <a:rPr lang="en-US" baseline="30000" dirty="0" smtClean="0">
                <a:solidFill>
                  <a:schemeClr val="bg1"/>
                </a:solidFill>
              </a:rPr>
              <a:t>th</a:t>
            </a:r>
            <a:r>
              <a:rPr lang="en-US" dirty="0" smtClean="0">
                <a:solidFill>
                  <a:schemeClr val="bg1"/>
                </a:solidFill>
              </a:rPr>
              <a:t> presentation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Tangaza Dev Club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CSS text formatting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In CSS text formatting we have different styles you can add to the text.</a:t>
            </a:r>
          </a:p>
          <a:p>
            <a:pPr marL="0" indent="0">
              <a:buNone/>
            </a:pPr>
            <a:r>
              <a:rPr lang="en-US" b="1" u="sng" dirty="0" smtClean="0"/>
              <a:t>For example: </a:t>
            </a:r>
          </a:p>
          <a:p>
            <a:pPr>
              <a:buFontTx/>
              <a:buChar char="-"/>
            </a:pPr>
            <a:r>
              <a:rPr lang="en-US" dirty="0" smtClean="0"/>
              <a:t>Color</a:t>
            </a:r>
          </a:p>
          <a:p>
            <a:pPr>
              <a:buFontTx/>
              <a:buChar char="-"/>
            </a:pPr>
            <a:r>
              <a:rPr lang="en-US" dirty="0" smtClean="0"/>
              <a:t>Background-color</a:t>
            </a:r>
          </a:p>
          <a:p>
            <a:pPr>
              <a:buFontTx/>
              <a:buChar char="-"/>
            </a:pPr>
            <a:r>
              <a:rPr lang="en-US" dirty="0" smtClean="0"/>
              <a:t>Text-alignment</a:t>
            </a:r>
          </a:p>
          <a:p>
            <a:pPr>
              <a:buFontTx/>
              <a:buChar char="-"/>
            </a:pPr>
            <a:r>
              <a:rPr lang="en-US" dirty="0" smtClean="0"/>
              <a:t>Text-decoration</a:t>
            </a:r>
          </a:p>
          <a:p>
            <a:pPr>
              <a:buFontTx/>
              <a:buChar char="-"/>
            </a:pPr>
            <a:r>
              <a:rPr lang="en-US" dirty="0" smtClean="0"/>
              <a:t>Text-transformation</a:t>
            </a:r>
          </a:p>
          <a:p>
            <a:pPr>
              <a:buFontTx/>
              <a:buChar char="-"/>
            </a:pPr>
            <a:r>
              <a:rPr lang="en-US" dirty="0" smtClean="0"/>
              <a:t>Text-spacing</a:t>
            </a:r>
          </a:p>
          <a:p>
            <a:pPr>
              <a:buFontTx/>
              <a:buChar char="-"/>
            </a:pPr>
            <a:r>
              <a:rPr lang="en-US" dirty="0" smtClean="0"/>
              <a:t>Text-shadow</a:t>
            </a:r>
          </a:p>
          <a:p>
            <a:pPr marL="0" indent="0">
              <a:buNone/>
            </a:pPr>
            <a:r>
              <a:rPr lang="en-US" dirty="0" smtClean="0"/>
              <a:t>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97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Text color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Background-color</a:t>
            </a:r>
          </a:p>
          <a:p>
            <a:pPr marL="0" indent="0">
              <a:buNone/>
            </a:pPr>
            <a:r>
              <a:rPr lang="en-US" dirty="0" smtClean="0"/>
              <a:t>You can add the text background color using;</a:t>
            </a:r>
          </a:p>
          <a:p>
            <a:pPr marL="0" indent="0">
              <a:buNone/>
            </a:pPr>
            <a:r>
              <a:rPr lang="en-US" dirty="0" smtClean="0"/>
              <a:t>Body {</a:t>
            </a:r>
          </a:p>
          <a:p>
            <a:pPr marL="0" indent="0">
              <a:buNone/>
            </a:pPr>
            <a:r>
              <a:rPr lang="en-US" dirty="0" smtClean="0"/>
              <a:t>Background-color: yellow; </a:t>
            </a:r>
          </a:p>
          <a:p>
            <a:pPr marL="0" indent="0">
              <a:buNone/>
            </a:pP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b="1" u="sng" dirty="0" smtClean="0"/>
              <a:t>Color of the text</a:t>
            </a:r>
          </a:p>
          <a:p>
            <a:pPr marL="0" indent="0">
              <a:buNone/>
            </a:pPr>
            <a:r>
              <a:rPr lang="en-US" dirty="0" smtClean="0"/>
              <a:t>Body {</a:t>
            </a:r>
          </a:p>
          <a:p>
            <a:pPr marL="0" indent="0">
              <a:buNone/>
            </a:pPr>
            <a:r>
              <a:rPr lang="en-US" dirty="0" smtClean="0"/>
              <a:t>Color: green;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47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Text alignment and decoration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Text-alignment </a:t>
            </a:r>
          </a:p>
          <a:p>
            <a:pPr marL="0" indent="0">
              <a:buNone/>
            </a:pPr>
            <a:r>
              <a:rPr lang="en-US" dirty="0" smtClean="0"/>
              <a:t>It can align the text t the right or to the left or even the </a:t>
            </a:r>
            <a:r>
              <a:rPr lang="en-US" dirty="0" err="1" smtClean="0"/>
              <a:t>centre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Body {</a:t>
            </a:r>
          </a:p>
          <a:p>
            <a:pPr marL="0" indent="0">
              <a:buNone/>
            </a:pPr>
            <a:r>
              <a:rPr lang="en-US" dirty="0" smtClean="0"/>
              <a:t>Text-alignment: </a:t>
            </a:r>
            <a:r>
              <a:rPr lang="en-US" dirty="0" err="1" smtClean="0"/>
              <a:t>centre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b="1" u="sng" dirty="0" smtClean="0"/>
              <a:t>Text-decoration </a:t>
            </a:r>
          </a:p>
          <a:p>
            <a:pPr marL="0" indent="0">
              <a:buNone/>
            </a:pPr>
            <a:r>
              <a:rPr lang="en-US" dirty="0" smtClean="0"/>
              <a:t>It is commonly used when removing the styles usually underlines to the links. And when adding styles to the text like underline, strikethrough etc.</a:t>
            </a:r>
          </a:p>
          <a:p>
            <a:pPr marL="0" indent="0">
              <a:buNone/>
            </a:pPr>
            <a:r>
              <a:rPr lang="en-US" dirty="0" smtClean="0"/>
              <a:t>a {</a:t>
            </a:r>
          </a:p>
          <a:p>
            <a:pPr marL="0" indent="0">
              <a:buNone/>
            </a:pPr>
            <a:r>
              <a:rPr lang="en-US" dirty="0" smtClean="0"/>
              <a:t>Text-decoration: none; </a:t>
            </a:r>
          </a:p>
          <a:p>
            <a:pPr marL="0" indent="0">
              <a:buNone/>
            </a:pP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h1 {</a:t>
            </a:r>
          </a:p>
          <a:p>
            <a:pPr marL="0" indent="0">
              <a:buNone/>
            </a:pPr>
            <a:r>
              <a:rPr lang="en-US" dirty="0" smtClean="0"/>
              <a:t>Text-decoration: underline;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64531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transformation, spacing and shadow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100" b="1" u="sng" dirty="0" smtClean="0"/>
              <a:t>Text-transformation</a:t>
            </a:r>
          </a:p>
          <a:p>
            <a:pPr marL="0" indent="0">
              <a:buNone/>
            </a:pPr>
            <a:r>
              <a:rPr lang="en-US" sz="1100" dirty="0" smtClean="0"/>
              <a:t>You can change the text to capital letters using uppercase or the opposite using lowercase and to make each word of the sentence capital you use capitalize.</a:t>
            </a:r>
          </a:p>
          <a:p>
            <a:pPr marL="0" indent="0">
              <a:buNone/>
            </a:pPr>
            <a:r>
              <a:rPr lang="en-US" sz="1100" b="1" u="sng" dirty="0" smtClean="0"/>
              <a:t>Text spacing </a:t>
            </a:r>
          </a:p>
          <a:p>
            <a:pPr marL="0" indent="0">
              <a:buNone/>
            </a:pPr>
            <a:r>
              <a:rPr lang="en-US" sz="1100" dirty="0" smtClean="0"/>
              <a:t>The spaces between the words and letters of the word can be changed using word-spacing and letter-spacing respectively.</a:t>
            </a:r>
          </a:p>
          <a:p>
            <a:pPr marL="0" indent="0">
              <a:buNone/>
            </a:pPr>
            <a:r>
              <a:rPr lang="en-US" sz="1100" b="1" u="sng" dirty="0" smtClean="0"/>
              <a:t>Text shadow</a:t>
            </a:r>
          </a:p>
          <a:p>
            <a:pPr marL="0" indent="0">
              <a:buNone/>
            </a:pPr>
            <a:r>
              <a:rPr lang="en-US" sz="1100" dirty="0" smtClean="0"/>
              <a:t>You can add the shadow effect to the text using text-shadow. The first value is for the right, the second for the bottom and the third for the color.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676" y="4508937"/>
            <a:ext cx="7262648" cy="187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95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7164" y="254876"/>
            <a:ext cx="10018713" cy="754117"/>
          </a:xfrm>
        </p:spPr>
        <p:txBody>
          <a:bodyPr/>
          <a:lstStyle/>
          <a:p>
            <a:r>
              <a:rPr lang="en-US" b="1" u="sng" dirty="0" smtClean="0"/>
              <a:t>Text fonts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7164" y="1132488"/>
            <a:ext cx="10018713" cy="312420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Font-family</a:t>
            </a:r>
          </a:p>
          <a:p>
            <a:pPr marL="0" indent="0">
              <a:buNone/>
            </a:pPr>
            <a:r>
              <a:rPr lang="en-US" dirty="0" smtClean="0"/>
              <a:t>This changes the font family of the text for example Calibri. You can use different fonts.</a:t>
            </a:r>
          </a:p>
          <a:p>
            <a:pPr marL="0" indent="0">
              <a:buNone/>
            </a:pPr>
            <a:r>
              <a:rPr lang="en-US" b="1" dirty="0" smtClean="0"/>
              <a:t>Font-styles</a:t>
            </a:r>
          </a:p>
          <a:p>
            <a:pPr marL="0" indent="0">
              <a:buNone/>
            </a:pPr>
            <a:r>
              <a:rPr lang="en-US" dirty="0" smtClean="0"/>
              <a:t>The different font styles include italics, normal, oblique.</a:t>
            </a:r>
          </a:p>
          <a:p>
            <a:pPr marL="0" indent="0">
              <a:buNone/>
            </a:pPr>
            <a:r>
              <a:rPr lang="en-US" b="1" dirty="0" smtClean="0"/>
              <a:t>Font- weight</a:t>
            </a:r>
          </a:p>
          <a:p>
            <a:pPr marL="0" indent="0">
              <a:buNone/>
            </a:pPr>
            <a:r>
              <a:rPr lang="en-US" dirty="0" smtClean="0"/>
              <a:t>Font weight property makes the text thicker or less thick for example bold, 700px etc.</a:t>
            </a:r>
          </a:p>
          <a:p>
            <a:pPr marL="0" indent="0">
              <a:buNone/>
            </a:pPr>
            <a:r>
              <a:rPr lang="en-US" b="1" dirty="0" smtClean="0"/>
              <a:t>Font-variant</a:t>
            </a:r>
          </a:p>
          <a:p>
            <a:pPr marL="0" indent="0">
              <a:buNone/>
            </a:pPr>
            <a:r>
              <a:rPr lang="en-US" dirty="0" smtClean="0"/>
              <a:t>You can make the uppercase font look smaller.</a:t>
            </a:r>
          </a:p>
          <a:p>
            <a:pPr marL="0" indent="0">
              <a:buNone/>
            </a:pPr>
            <a:r>
              <a:rPr lang="en-US" b="1" dirty="0" smtClean="0"/>
              <a:t>Font-size</a:t>
            </a:r>
          </a:p>
          <a:p>
            <a:pPr marL="0" indent="0">
              <a:buNone/>
            </a:pPr>
            <a:r>
              <a:rPr lang="en-US" dirty="0" smtClean="0"/>
              <a:t>This property changes the font-size to either larger or even smaller.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1076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254877"/>
            <a:ext cx="10018713" cy="785648"/>
          </a:xfrm>
        </p:spPr>
        <p:txBody>
          <a:bodyPr/>
          <a:lstStyle/>
          <a:p>
            <a:r>
              <a:rPr lang="en-US" b="1" u="sng" dirty="0" smtClean="0"/>
              <a:t>Links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8" y="1258613"/>
            <a:ext cx="10018713" cy="5079125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To make a link you use a and href</a:t>
            </a:r>
            <a:r>
              <a:rPr lang="en-US" b="1" dirty="0"/>
              <a:t> </a:t>
            </a:r>
            <a:r>
              <a:rPr lang="en-US" b="1" dirty="0" smtClean="0"/>
              <a:t>and if you want you add styles.</a:t>
            </a:r>
          </a:p>
          <a:p>
            <a:pPr marL="0" indent="0">
              <a:buNone/>
            </a:pPr>
            <a:r>
              <a:rPr lang="en-US" dirty="0" smtClean="0"/>
              <a:t>a {</a:t>
            </a:r>
          </a:p>
          <a:p>
            <a:pPr marL="0" indent="0">
              <a:buNone/>
            </a:pPr>
            <a:r>
              <a:rPr lang="en-US" dirty="0" smtClean="0"/>
              <a:t>Color: blue;</a:t>
            </a:r>
          </a:p>
          <a:p>
            <a:pPr marL="0" indent="0">
              <a:buNone/>
            </a:pP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b="1" dirty="0" smtClean="0"/>
              <a:t>When adding the styles about visited and unvisited links you should use the code format below.</a:t>
            </a:r>
          </a:p>
          <a:p>
            <a:pPr marL="0" indent="0">
              <a:buNone/>
            </a:pPr>
            <a:r>
              <a:rPr lang="en-US" dirty="0"/>
              <a:t>/* unvisited link */</a:t>
            </a:r>
            <a:br>
              <a:rPr lang="en-US" dirty="0"/>
            </a:br>
            <a:r>
              <a:rPr lang="en-US" dirty="0"/>
              <a:t>a:link {</a:t>
            </a:r>
            <a:br>
              <a:rPr lang="en-US" dirty="0"/>
            </a:br>
            <a:r>
              <a:rPr lang="en-US" dirty="0"/>
              <a:t>  color: red;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/* visited link */</a:t>
            </a:r>
            <a:br>
              <a:rPr lang="en-US" dirty="0"/>
            </a:br>
            <a:r>
              <a:rPr lang="en-US" dirty="0"/>
              <a:t>a:visited {</a:t>
            </a:r>
            <a:br>
              <a:rPr lang="en-US" dirty="0"/>
            </a:br>
            <a:r>
              <a:rPr lang="en-US" dirty="0"/>
              <a:t>  color: green;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/* mouse over link */</a:t>
            </a:r>
            <a:br>
              <a:rPr lang="en-US" dirty="0"/>
            </a:br>
            <a:r>
              <a:rPr lang="en-US" dirty="0"/>
              <a:t>a:hover {</a:t>
            </a:r>
            <a:br>
              <a:rPr lang="en-US" dirty="0"/>
            </a:br>
            <a:r>
              <a:rPr lang="en-US" dirty="0"/>
              <a:t>  color: hotpink;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/* selected link */</a:t>
            </a:r>
            <a:br>
              <a:rPr lang="en-US" dirty="0"/>
            </a:br>
            <a:r>
              <a:rPr lang="en-US" dirty="0"/>
              <a:t>a:active {</a:t>
            </a:r>
            <a:br>
              <a:rPr lang="en-US" dirty="0"/>
            </a:br>
            <a:r>
              <a:rPr lang="en-US" dirty="0"/>
              <a:t>  color: blue;</a:t>
            </a:r>
            <a:br>
              <a:rPr lang="en-US" dirty="0"/>
            </a:br>
            <a:r>
              <a:rPr lang="en-U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64910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139263"/>
            <a:ext cx="10018713" cy="722586"/>
          </a:xfrm>
        </p:spPr>
        <p:txBody>
          <a:bodyPr/>
          <a:lstStyle/>
          <a:p>
            <a:r>
              <a:rPr lang="en-US" b="1" u="sng" dirty="0" smtClean="0"/>
              <a:t>Lists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9" y="1016875"/>
            <a:ext cx="10018713" cy="45115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When making a list, you use ordered and unordered list format </a:t>
            </a:r>
            <a:r>
              <a:rPr lang="en-US" sz="2000" b="1" dirty="0" smtClean="0"/>
              <a:t>ol </a:t>
            </a:r>
            <a:r>
              <a:rPr lang="en-US" sz="2000" dirty="0" smtClean="0"/>
              <a:t>and</a:t>
            </a:r>
            <a:r>
              <a:rPr lang="en-US" sz="2000" b="1" dirty="0" smtClean="0"/>
              <a:t> ul </a:t>
            </a:r>
            <a:r>
              <a:rPr lang="en-US" sz="2000" dirty="0" smtClean="0"/>
              <a:t>respectively.</a:t>
            </a:r>
          </a:p>
          <a:p>
            <a:pPr marL="0" indent="0">
              <a:buNone/>
            </a:pPr>
            <a:r>
              <a:rPr lang="en-US" sz="2000" dirty="0" smtClean="0"/>
              <a:t>You can change the list numbering and bulleting by:</a:t>
            </a:r>
          </a:p>
          <a:p>
            <a:pPr marL="0" indent="0">
              <a:buNone/>
            </a:pPr>
            <a:r>
              <a:rPr lang="en-US" sz="2000" dirty="0" smtClean="0"/>
              <a:t>For the unordered list, it’s </a:t>
            </a:r>
            <a:r>
              <a:rPr lang="en-US" sz="2000" b="1" dirty="0" smtClean="0"/>
              <a:t>list-style-type: circle;</a:t>
            </a:r>
          </a:p>
          <a:p>
            <a:pPr marL="0" indent="0">
              <a:buNone/>
            </a:pPr>
            <a:r>
              <a:rPr lang="en-US" sz="2000" dirty="0" smtClean="0"/>
              <a:t>You can use an image as the bulleting using: </a:t>
            </a:r>
            <a:r>
              <a:rPr lang="en-US" sz="2000" b="1" dirty="0" smtClean="0"/>
              <a:t>list-style-image</a:t>
            </a:r>
            <a:r>
              <a:rPr lang="en-US" sz="2000" b="1" dirty="0"/>
              <a:t>: url</a:t>
            </a:r>
            <a:r>
              <a:rPr lang="en-US" sz="2000" b="1" dirty="0" smtClean="0"/>
              <a:t>(‘wallpaper 3.jpg');</a:t>
            </a:r>
          </a:p>
          <a:p>
            <a:pPr marL="0" indent="0">
              <a:buNone/>
            </a:pPr>
            <a:r>
              <a:rPr lang="en-US" sz="2000" b="1" dirty="0" smtClean="0"/>
              <a:t>Or any shape you want to put.</a:t>
            </a:r>
          </a:p>
          <a:p>
            <a:pPr marL="0" indent="0">
              <a:buNone/>
            </a:pPr>
            <a:r>
              <a:rPr lang="en-US" sz="2000" dirty="0" smtClean="0"/>
              <a:t>And as for the ordered list it’s </a:t>
            </a:r>
            <a:r>
              <a:rPr lang="en-US" sz="2000" b="1" dirty="0" smtClean="0"/>
              <a:t>list-style-type: lower-roman;</a:t>
            </a:r>
          </a:p>
          <a:p>
            <a:pPr marL="0" indent="0">
              <a:buNone/>
            </a:pPr>
            <a:r>
              <a:rPr lang="en-US" sz="2000" b="1" dirty="0" smtClean="0"/>
              <a:t>Or upper-roman, upper-alpha or lower-alpha etc.</a:t>
            </a:r>
          </a:p>
          <a:p>
            <a:pPr marL="0" indent="0">
              <a:buNone/>
            </a:pPr>
            <a:r>
              <a:rPr lang="en-US" sz="2000" dirty="0" smtClean="0"/>
              <a:t>Normal styles can also be added for example </a:t>
            </a:r>
            <a:r>
              <a:rPr lang="en-US" sz="2000" b="1" dirty="0" smtClean="0"/>
              <a:t>color and background-color etc.</a:t>
            </a:r>
          </a:p>
          <a:p>
            <a:pPr marL="0" indent="0">
              <a:buNone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785608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I</a:t>
            </a:r>
            <a:r>
              <a:rPr lang="en-US" b="1" u="sng" dirty="0" smtClean="0"/>
              <a:t>cons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236075"/>
            <a:ext cx="10018713" cy="312420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To use font awesome icons you have to login to font-awesome and use it as:</a:t>
            </a:r>
          </a:p>
          <a:p>
            <a:pPr marL="0" indent="0">
              <a:buNone/>
            </a:pPr>
            <a:r>
              <a:rPr lang="en-US" b="1" dirty="0"/>
              <a:t>&lt;script </a:t>
            </a:r>
            <a:r>
              <a:rPr lang="en-US" b="1" dirty="0" err="1"/>
              <a:t>src</a:t>
            </a:r>
            <a:r>
              <a:rPr lang="en-US" b="1" dirty="0"/>
              <a:t>="https://kit.fontawesome.com/a076d05399.js"&gt;&lt;/script&gt;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&lt;/head&gt;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&lt;body&gt;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&lt;</a:t>
            </a:r>
            <a:r>
              <a:rPr lang="en-US" b="1" dirty="0" err="1"/>
              <a:t>i</a:t>
            </a:r>
            <a:r>
              <a:rPr lang="en-US" b="1" dirty="0"/>
              <a:t> class="</a:t>
            </a:r>
            <a:r>
              <a:rPr lang="en-US" b="1" dirty="0" err="1"/>
              <a:t>fas</a:t>
            </a:r>
            <a:r>
              <a:rPr lang="en-US" b="1" dirty="0"/>
              <a:t> fa-cloud"&gt;&lt;/</a:t>
            </a:r>
            <a:r>
              <a:rPr lang="en-US" b="1" dirty="0" err="1"/>
              <a:t>i</a:t>
            </a:r>
            <a:r>
              <a:rPr lang="en-US" b="1" dirty="0"/>
              <a:t>&gt;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&lt;</a:t>
            </a:r>
            <a:r>
              <a:rPr lang="en-US" b="1" dirty="0" err="1"/>
              <a:t>i</a:t>
            </a:r>
            <a:r>
              <a:rPr lang="en-US" b="1" dirty="0"/>
              <a:t> class="</a:t>
            </a:r>
            <a:r>
              <a:rPr lang="en-US" b="1" dirty="0" err="1"/>
              <a:t>fas</a:t>
            </a:r>
            <a:r>
              <a:rPr lang="en-US" b="1" dirty="0"/>
              <a:t> fa-heart"&gt;&lt;/</a:t>
            </a:r>
            <a:r>
              <a:rPr lang="en-US" b="1" dirty="0" err="1"/>
              <a:t>i</a:t>
            </a:r>
            <a:r>
              <a:rPr lang="en-US" b="1" dirty="0"/>
              <a:t>&gt;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&lt;</a:t>
            </a:r>
            <a:r>
              <a:rPr lang="en-US" b="1" dirty="0" err="1"/>
              <a:t>i</a:t>
            </a:r>
            <a:r>
              <a:rPr lang="en-US" b="1" dirty="0"/>
              <a:t> class="</a:t>
            </a:r>
            <a:r>
              <a:rPr lang="en-US" b="1" dirty="0" err="1"/>
              <a:t>fas</a:t>
            </a:r>
            <a:r>
              <a:rPr lang="en-US" b="1" dirty="0"/>
              <a:t> fa-car"&gt;&lt;/</a:t>
            </a:r>
            <a:r>
              <a:rPr lang="en-US" b="1" dirty="0" err="1"/>
              <a:t>i</a:t>
            </a:r>
            <a:r>
              <a:rPr lang="en-US" b="1" dirty="0"/>
              <a:t>&gt;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&lt;</a:t>
            </a:r>
            <a:r>
              <a:rPr lang="en-US" b="1" dirty="0" err="1"/>
              <a:t>i</a:t>
            </a:r>
            <a:r>
              <a:rPr lang="en-US" b="1" dirty="0"/>
              <a:t> class="</a:t>
            </a:r>
            <a:r>
              <a:rPr lang="en-US" b="1" dirty="0" err="1"/>
              <a:t>fas</a:t>
            </a:r>
            <a:r>
              <a:rPr lang="en-US" b="1" dirty="0"/>
              <a:t> fa-file"&gt;&lt;/</a:t>
            </a:r>
            <a:r>
              <a:rPr lang="en-US" b="1" dirty="0" err="1"/>
              <a:t>i</a:t>
            </a:r>
            <a:r>
              <a:rPr lang="en-US" b="1" dirty="0"/>
              <a:t>&gt;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&lt;</a:t>
            </a:r>
            <a:r>
              <a:rPr lang="en-US" b="1" dirty="0" err="1"/>
              <a:t>i</a:t>
            </a:r>
            <a:r>
              <a:rPr lang="en-US" b="1" dirty="0"/>
              <a:t> class="</a:t>
            </a:r>
            <a:r>
              <a:rPr lang="en-US" b="1" dirty="0" err="1"/>
              <a:t>fas</a:t>
            </a:r>
            <a:r>
              <a:rPr lang="en-US" b="1" dirty="0"/>
              <a:t> fa-bars"&gt;&lt;/</a:t>
            </a:r>
            <a:r>
              <a:rPr lang="en-US" b="1" dirty="0" err="1"/>
              <a:t>i</a:t>
            </a:r>
            <a:r>
              <a:rPr lang="en-US" b="1" dirty="0"/>
              <a:t>&gt;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33006081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418</Words>
  <Application>Microsoft Office PowerPoint</Application>
  <PresentationFormat>Widescreen</PresentationFormat>
  <Paragraphs>74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Corbel</vt:lpstr>
      <vt:lpstr>Parallax</vt:lpstr>
      <vt:lpstr>October 19th to 25th presentation </vt:lpstr>
      <vt:lpstr>CSS text formatting</vt:lpstr>
      <vt:lpstr>Text color</vt:lpstr>
      <vt:lpstr>Text alignment and decoration</vt:lpstr>
      <vt:lpstr>Text transformation, spacing and shadow</vt:lpstr>
      <vt:lpstr>Text fonts</vt:lpstr>
      <vt:lpstr>Links</vt:lpstr>
      <vt:lpstr>Lists</vt:lpstr>
      <vt:lpstr>Icons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2020-10-26T10:11:11Z</dcterms:created>
  <dcterms:modified xsi:type="dcterms:W3CDTF">2020-10-26T11:06:49Z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